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ee56dc37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ee56dc37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ee56dc37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ee56dc37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ee56dc37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ee56dc37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ee56dc37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ee56dc37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ee56dc37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ee56dc37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ee56dc37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ee56dc37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ee56dc37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ee56dc37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ee56dc37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ee56dc37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191"/>
            <a:ext cx="9144001" cy="501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900" y="18525"/>
            <a:ext cx="9144001" cy="510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275" y="0"/>
            <a:ext cx="9143999" cy="50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5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182125"/>
            <a:ext cx="90849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Related Work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Urban traffic congestion recognition is a field that has been extensively studied in recent years. Many researchers have proposed various methods to tackle this problem, ranging from traditional image processing techniques to deep learning-based approaches.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51425" y="1145200"/>
            <a:ext cx="8520600" cy="4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8225"/>
            <a:ext cx="9144000" cy="39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74850"/>
            <a:ext cx="85206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Feature Extraction and Selection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In this study, feature extraction and selection were critical steps in recognizing urban traffic congestion based on pattern recognition technology. The following methods were used: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5" y="218550"/>
            <a:ext cx="9144002" cy="43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